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88" d="100"/>
          <a:sy n="88" d="100"/>
        </p:scale>
        <p:origin x="606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4B3C-069A-4DEF-9B2E-ABC93885D23F}" type="datetimeFigureOut">
              <a:rPr lang="zh-TW" altLang="en-US" smtClean="0"/>
              <a:t>2024-02-10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F8911-04F8-4B0F-925E-F20E55D295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1903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4B3C-069A-4DEF-9B2E-ABC93885D23F}" type="datetimeFigureOut">
              <a:rPr lang="zh-TW" altLang="en-US" smtClean="0"/>
              <a:t>2024-02-10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F8911-04F8-4B0F-925E-F20E55D295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149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4B3C-069A-4DEF-9B2E-ABC93885D23F}" type="datetimeFigureOut">
              <a:rPr lang="zh-TW" altLang="en-US" smtClean="0"/>
              <a:t>2024-02-10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F8911-04F8-4B0F-925E-F20E55D295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0210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4B3C-069A-4DEF-9B2E-ABC93885D23F}" type="datetimeFigureOut">
              <a:rPr lang="zh-TW" altLang="en-US" smtClean="0"/>
              <a:t>2024-02-10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F8911-04F8-4B0F-925E-F20E55D295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2897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4B3C-069A-4DEF-9B2E-ABC93885D23F}" type="datetimeFigureOut">
              <a:rPr lang="zh-TW" altLang="en-US" smtClean="0"/>
              <a:t>2024-02-10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F8911-04F8-4B0F-925E-F20E55D295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3340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4B3C-069A-4DEF-9B2E-ABC93885D23F}" type="datetimeFigureOut">
              <a:rPr lang="zh-TW" altLang="en-US" smtClean="0"/>
              <a:t>2024-02-10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F8911-04F8-4B0F-925E-F20E55D295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2738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4B3C-069A-4DEF-9B2E-ABC93885D23F}" type="datetimeFigureOut">
              <a:rPr lang="zh-TW" altLang="en-US" smtClean="0"/>
              <a:t>2024-02-10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F8911-04F8-4B0F-925E-F20E55D295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4699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4B3C-069A-4DEF-9B2E-ABC93885D23F}" type="datetimeFigureOut">
              <a:rPr lang="zh-TW" altLang="en-US" smtClean="0"/>
              <a:t>2024-02-10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F8911-04F8-4B0F-925E-F20E55D295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5234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4B3C-069A-4DEF-9B2E-ABC93885D23F}" type="datetimeFigureOut">
              <a:rPr lang="zh-TW" altLang="en-US" smtClean="0"/>
              <a:t>2024-02-10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F8911-04F8-4B0F-925E-F20E55D295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1152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4B3C-069A-4DEF-9B2E-ABC93885D23F}" type="datetimeFigureOut">
              <a:rPr lang="zh-TW" altLang="en-US" smtClean="0"/>
              <a:t>2024-02-10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F8911-04F8-4B0F-925E-F20E55D295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9528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4B3C-069A-4DEF-9B2E-ABC93885D23F}" type="datetimeFigureOut">
              <a:rPr lang="zh-TW" altLang="en-US" smtClean="0"/>
              <a:t>2024-02-10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F8911-04F8-4B0F-925E-F20E55D295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4967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14B3C-069A-4DEF-9B2E-ABC93885D23F}" type="datetimeFigureOut">
              <a:rPr lang="zh-TW" altLang="en-US" smtClean="0"/>
              <a:t>2024-02-10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F8911-04F8-4B0F-925E-F20E55D295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5347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直線接點 27">
            <a:extLst>
              <a:ext uri="{FF2B5EF4-FFF2-40B4-BE49-F238E27FC236}">
                <a16:creationId xmlns:a16="http://schemas.microsoft.com/office/drawing/2014/main" id="{D5A5F353-B210-4BF8-B154-758D68399AA9}"/>
              </a:ext>
            </a:extLst>
          </p:cNvPr>
          <p:cNvCxnSpPr>
            <a:cxnSpLocks/>
          </p:cNvCxnSpPr>
          <p:nvPr/>
        </p:nvCxnSpPr>
        <p:spPr>
          <a:xfrm>
            <a:off x="0" y="6233573"/>
            <a:ext cx="990600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" name="文字方塊 3">
            <a:extLst>
              <a:ext uri="{FF2B5EF4-FFF2-40B4-BE49-F238E27FC236}">
                <a16:creationId xmlns:a16="http://schemas.microsoft.com/office/drawing/2014/main" id="{10FC9333-3817-4EBE-8A48-4D6355F4CF8B}"/>
              </a:ext>
            </a:extLst>
          </p:cNvPr>
          <p:cNvSpPr txBox="1"/>
          <p:nvPr/>
        </p:nvSpPr>
        <p:spPr>
          <a:xfrm>
            <a:off x="1301389" y="247037"/>
            <a:ext cx="22649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0" b="1" dirty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包牌</a:t>
            </a:r>
          </a:p>
        </p:txBody>
      </p:sp>
      <p:sp>
        <p:nvSpPr>
          <p:cNvPr id="5" name="橢圓 4">
            <a:extLst>
              <a:ext uri="{FF2B5EF4-FFF2-40B4-BE49-F238E27FC236}">
                <a16:creationId xmlns:a16="http://schemas.microsoft.com/office/drawing/2014/main" id="{25ED8156-CEAE-49B4-B82D-95D23D31F15E}"/>
              </a:ext>
            </a:extLst>
          </p:cNvPr>
          <p:cNvSpPr/>
          <p:nvPr/>
        </p:nvSpPr>
        <p:spPr>
          <a:xfrm>
            <a:off x="3669664" y="190456"/>
            <a:ext cx="2564524" cy="1323439"/>
          </a:xfrm>
          <a:prstGeom prst="ellipse">
            <a:avLst/>
          </a:prstGeom>
          <a:ln w="762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6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89E9AF28-EC4C-4705-BF00-26B924850D2C}"/>
              </a:ext>
            </a:extLst>
          </p:cNvPr>
          <p:cNvSpPr/>
          <p:nvPr/>
        </p:nvSpPr>
        <p:spPr>
          <a:xfrm>
            <a:off x="4042425" y="412272"/>
            <a:ext cx="191590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4800" spc="-3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容易中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9C39858D-138E-4E8C-B30F-3B8DD927C0DE}"/>
              </a:ext>
            </a:extLst>
          </p:cNvPr>
          <p:cNvSpPr/>
          <p:nvPr/>
        </p:nvSpPr>
        <p:spPr>
          <a:xfrm>
            <a:off x="6434391" y="252584"/>
            <a:ext cx="2236510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8000" b="1" dirty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頭獎</a:t>
            </a:r>
          </a:p>
        </p:txBody>
      </p:sp>
      <p:grpSp>
        <p:nvGrpSpPr>
          <p:cNvPr id="13" name="群組 12">
            <a:extLst>
              <a:ext uri="{FF2B5EF4-FFF2-40B4-BE49-F238E27FC236}">
                <a16:creationId xmlns:a16="http://schemas.microsoft.com/office/drawing/2014/main" id="{F6F7F878-6D8C-44C5-BB05-43434B31D711}"/>
              </a:ext>
            </a:extLst>
          </p:cNvPr>
          <p:cNvGrpSpPr/>
          <p:nvPr/>
        </p:nvGrpSpPr>
        <p:grpSpPr>
          <a:xfrm>
            <a:off x="604850" y="2230065"/>
            <a:ext cx="3027531" cy="3195196"/>
            <a:chOff x="665513" y="2690648"/>
            <a:chExt cx="3027531" cy="3195196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A9CDAF2C-4376-4B20-A131-D1D694A0BEE1}"/>
                </a:ext>
              </a:extLst>
            </p:cNvPr>
            <p:cNvSpPr/>
            <p:nvPr/>
          </p:nvSpPr>
          <p:spPr>
            <a:xfrm>
              <a:off x="665513" y="2690648"/>
              <a:ext cx="2676726" cy="1476703"/>
            </a:xfrm>
            <a:prstGeom prst="rect">
              <a:avLst/>
            </a:prstGeom>
            <a:solidFill>
              <a:schemeClr val="accent2"/>
            </a:solidFill>
            <a:ln w="762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8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大樂透</a:t>
              </a:r>
            </a:p>
          </p:txBody>
        </p:sp>
        <p:sp>
          <p:nvSpPr>
            <p:cNvPr id="9" name="文字方塊 8">
              <a:extLst>
                <a:ext uri="{FF2B5EF4-FFF2-40B4-BE49-F238E27FC236}">
                  <a16:creationId xmlns:a16="http://schemas.microsoft.com/office/drawing/2014/main" id="{2EC1EF68-BA40-410E-8B3C-79A2B3135BB6}"/>
                </a:ext>
              </a:extLst>
            </p:cNvPr>
            <p:cNvSpPr txBox="1"/>
            <p:nvPr/>
          </p:nvSpPr>
          <p:spPr>
            <a:xfrm>
              <a:off x="1258860" y="4358872"/>
              <a:ext cx="243418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3200" dirty="0">
                  <a:solidFill>
                    <a:srgbClr val="00206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選</a:t>
              </a:r>
              <a:r>
                <a:rPr lang="en-US" altLang="zh-TW" sz="3200" dirty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15</a:t>
              </a:r>
              <a:r>
                <a:rPr lang="zh-TW" altLang="en-US" sz="3200" dirty="0">
                  <a:solidFill>
                    <a:srgbClr val="00206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個號碼</a:t>
              </a:r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3CF84043-447D-4D76-9042-A81FFBA3588A}"/>
                </a:ext>
              </a:extLst>
            </p:cNvPr>
            <p:cNvSpPr/>
            <p:nvPr/>
          </p:nvSpPr>
          <p:spPr>
            <a:xfrm>
              <a:off x="665513" y="4342069"/>
              <a:ext cx="635876" cy="769371"/>
            </a:xfrm>
            <a:prstGeom prst="rect">
              <a:avLst/>
            </a:prstGeom>
            <a:solidFill>
              <a:srgbClr val="00B0F0"/>
            </a:solidFill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包</a:t>
              </a:r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49414DAB-4128-4D01-9D87-41718789911B}"/>
                </a:ext>
              </a:extLst>
            </p:cNvPr>
            <p:cNvSpPr/>
            <p:nvPr/>
          </p:nvSpPr>
          <p:spPr>
            <a:xfrm>
              <a:off x="665513" y="5116473"/>
              <a:ext cx="635876" cy="769371"/>
            </a:xfrm>
            <a:prstGeom prst="rect">
              <a:avLst/>
            </a:prstGeom>
            <a:solidFill>
              <a:srgbClr val="FFC000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牌</a:t>
              </a:r>
            </a:p>
          </p:txBody>
        </p:sp>
        <p:sp>
          <p:nvSpPr>
            <p:cNvPr id="12" name="文字方塊 11">
              <a:extLst>
                <a:ext uri="{FF2B5EF4-FFF2-40B4-BE49-F238E27FC236}">
                  <a16:creationId xmlns:a16="http://schemas.microsoft.com/office/drawing/2014/main" id="{9784B291-9F6E-45F6-A3E7-96B89A66D27D}"/>
                </a:ext>
              </a:extLst>
            </p:cNvPr>
            <p:cNvSpPr txBox="1"/>
            <p:nvPr/>
          </p:nvSpPr>
          <p:spPr>
            <a:xfrm>
              <a:off x="1301388" y="5107703"/>
              <a:ext cx="224981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4400" dirty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$</a:t>
              </a:r>
              <a:r>
                <a:rPr lang="en-US" altLang="zh-TW" sz="4000" dirty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1000</a:t>
              </a:r>
              <a:r>
                <a:rPr lang="zh-TW" altLang="en-US" sz="4400" dirty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元</a:t>
              </a:r>
            </a:p>
          </p:txBody>
        </p:sp>
      </p:grpSp>
      <p:grpSp>
        <p:nvGrpSpPr>
          <p:cNvPr id="14" name="群組 13">
            <a:extLst>
              <a:ext uri="{FF2B5EF4-FFF2-40B4-BE49-F238E27FC236}">
                <a16:creationId xmlns:a16="http://schemas.microsoft.com/office/drawing/2014/main" id="{FD990DB6-E540-42A0-85AC-0487B303FD89}"/>
              </a:ext>
            </a:extLst>
          </p:cNvPr>
          <p:cNvGrpSpPr/>
          <p:nvPr/>
        </p:nvGrpSpPr>
        <p:grpSpPr>
          <a:xfrm>
            <a:off x="3669664" y="2230065"/>
            <a:ext cx="3027531" cy="3195196"/>
            <a:chOff x="665513" y="2690648"/>
            <a:chExt cx="3027531" cy="3195196"/>
          </a:xfrm>
        </p:grpSpPr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C010A40B-76CE-40F3-97E9-CA910025AFCA}"/>
                </a:ext>
              </a:extLst>
            </p:cNvPr>
            <p:cNvSpPr/>
            <p:nvPr/>
          </p:nvSpPr>
          <p:spPr>
            <a:xfrm>
              <a:off x="665513" y="2690648"/>
              <a:ext cx="2676726" cy="1476703"/>
            </a:xfrm>
            <a:prstGeom prst="rect">
              <a:avLst/>
            </a:prstGeom>
            <a:solidFill>
              <a:schemeClr val="accent2"/>
            </a:solidFill>
            <a:ln w="762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8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威力彩</a:t>
              </a:r>
            </a:p>
          </p:txBody>
        </p:sp>
        <p:sp>
          <p:nvSpPr>
            <p:cNvPr id="16" name="文字方塊 15">
              <a:extLst>
                <a:ext uri="{FF2B5EF4-FFF2-40B4-BE49-F238E27FC236}">
                  <a16:creationId xmlns:a16="http://schemas.microsoft.com/office/drawing/2014/main" id="{7F0F3830-5541-4FDA-BBD6-FE91117FC072}"/>
                </a:ext>
              </a:extLst>
            </p:cNvPr>
            <p:cNvSpPr txBox="1"/>
            <p:nvPr/>
          </p:nvSpPr>
          <p:spPr>
            <a:xfrm>
              <a:off x="1258860" y="4358872"/>
              <a:ext cx="243418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3200" dirty="0">
                  <a:solidFill>
                    <a:srgbClr val="00206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選</a:t>
              </a:r>
              <a:r>
                <a:rPr lang="en-US" altLang="zh-TW" sz="3200" dirty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13</a:t>
              </a:r>
              <a:r>
                <a:rPr lang="zh-TW" altLang="en-US" sz="3200" dirty="0">
                  <a:solidFill>
                    <a:srgbClr val="00206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個號碼</a:t>
              </a:r>
            </a:p>
          </p:txBody>
        </p: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F928FC76-1C13-4798-8FA4-EF9550833A4A}"/>
                </a:ext>
              </a:extLst>
            </p:cNvPr>
            <p:cNvSpPr/>
            <p:nvPr/>
          </p:nvSpPr>
          <p:spPr>
            <a:xfrm>
              <a:off x="665513" y="4342069"/>
              <a:ext cx="635876" cy="769371"/>
            </a:xfrm>
            <a:prstGeom prst="rect">
              <a:avLst/>
            </a:prstGeom>
            <a:solidFill>
              <a:srgbClr val="00B0F0"/>
            </a:solidFill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包</a:t>
              </a:r>
            </a:p>
          </p:txBody>
        </p:sp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2ECD56F6-5B23-4531-BF1F-5727A0CC0B91}"/>
                </a:ext>
              </a:extLst>
            </p:cNvPr>
            <p:cNvSpPr/>
            <p:nvPr/>
          </p:nvSpPr>
          <p:spPr>
            <a:xfrm>
              <a:off x="665513" y="5116473"/>
              <a:ext cx="635876" cy="769371"/>
            </a:xfrm>
            <a:prstGeom prst="rect">
              <a:avLst/>
            </a:prstGeom>
            <a:solidFill>
              <a:srgbClr val="FFC000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牌</a:t>
              </a:r>
            </a:p>
          </p:txBody>
        </p:sp>
        <p:sp>
          <p:nvSpPr>
            <p:cNvPr id="19" name="文字方塊 18">
              <a:extLst>
                <a:ext uri="{FF2B5EF4-FFF2-40B4-BE49-F238E27FC236}">
                  <a16:creationId xmlns:a16="http://schemas.microsoft.com/office/drawing/2014/main" id="{12F7D678-5D29-417C-8CB9-9DCEAC9401B1}"/>
                </a:ext>
              </a:extLst>
            </p:cNvPr>
            <p:cNvSpPr txBox="1"/>
            <p:nvPr/>
          </p:nvSpPr>
          <p:spPr>
            <a:xfrm>
              <a:off x="1301388" y="5107703"/>
              <a:ext cx="234018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4400" dirty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$</a:t>
              </a:r>
              <a:r>
                <a:rPr lang="en-US" altLang="zh-TW" sz="4000" dirty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1000</a:t>
              </a:r>
              <a:r>
                <a:rPr lang="zh-TW" altLang="en-US" sz="4400" dirty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元</a:t>
              </a:r>
            </a:p>
          </p:txBody>
        </p:sp>
      </p:grpSp>
      <p:grpSp>
        <p:nvGrpSpPr>
          <p:cNvPr id="20" name="群組 19">
            <a:extLst>
              <a:ext uri="{FF2B5EF4-FFF2-40B4-BE49-F238E27FC236}">
                <a16:creationId xmlns:a16="http://schemas.microsoft.com/office/drawing/2014/main" id="{25A51869-3081-452D-AA55-B0983FB2E9A6}"/>
              </a:ext>
            </a:extLst>
          </p:cNvPr>
          <p:cNvGrpSpPr/>
          <p:nvPr/>
        </p:nvGrpSpPr>
        <p:grpSpPr>
          <a:xfrm>
            <a:off x="6695565" y="2221365"/>
            <a:ext cx="3027531" cy="3195196"/>
            <a:chOff x="665513" y="2690648"/>
            <a:chExt cx="3027531" cy="3195196"/>
          </a:xfrm>
        </p:grpSpPr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0169D6B5-4055-41F3-AE4F-271CE72ED71A}"/>
                </a:ext>
              </a:extLst>
            </p:cNvPr>
            <p:cNvSpPr/>
            <p:nvPr/>
          </p:nvSpPr>
          <p:spPr>
            <a:xfrm>
              <a:off x="665513" y="2690648"/>
              <a:ext cx="2676726" cy="1476703"/>
            </a:xfrm>
            <a:prstGeom prst="rect">
              <a:avLst/>
            </a:prstGeom>
            <a:solidFill>
              <a:schemeClr val="accent2"/>
            </a:solidFill>
            <a:ln w="762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8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今彩</a:t>
              </a:r>
              <a:r>
                <a:rPr lang="en-US" altLang="zh-TW" sz="48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539</a:t>
              </a:r>
              <a:endParaRPr lang="zh-TW" altLang="en-US" sz="4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2" name="文字方塊 21">
              <a:extLst>
                <a:ext uri="{FF2B5EF4-FFF2-40B4-BE49-F238E27FC236}">
                  <a16:creationId xmlns:a16="http://schemas.microsoft.com/office/drawing/2014/main" id="{6FE905FF-E7CB-4556-B966-2B2B429C31FB}"/>
                </a:ext>
              </a:extLst>
            </p:cNvPr>
            <p:cNvSpPr txBox="1"/>
            <p:nvPr/>
          </p:nvSpPr>
          <p:spPr>
            <a:xfrm>
              <a:off x="1258860" y="4358872"/>
              <a:ext cx="243418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3200" dirty="0">
                  <a:solidFill>
                    <a:srgbClr val="00206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選</a:t>
              </a:r>
              <a:r>
                <a:rPr lang="en-US" altLang="zh-TW" sz="3200" dirty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11</a:t>
              </a:r>
              <a:r>
                <a:rPr lang="zh-TW" altLang="en-US" sz="3200" dirty="0">
                  <a:solidFill>
                    <a:srgbClr val="00206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個號碼</a:t>
              </a:r>
            </a:p>
          </p:txBody>
        </p:sp>
        <p:sp>
          <p:nvSpPr>
            <p:cNvPr id="23" name="矩形 22">
              <a:extLst>
                <a:ext uri="{FF2B5EF4-FFF2-40B4-BE49-F238E27FC236}">
                  <a16:creationId xmlns:a16="http://schemas.microsoft.com/office/drawing/2014/main" id="{C1EB48E7-F84D-45EA-998F-064CEEC8EB55}"/>
                </a:ext>
              </a:extLst>
            </p:cNvPr>
            <p:cNvSpPr/>
            <p:nvPr/>
          </p:nvSpPr>
          <p:spPr>
            <a:xfrm>
              <a:off x="665513" y="4342069"/>
              <a:ext cx="635876" cy="769371"/>
            </a:xfrm>
            <a:prstGeom prst="rect">
              <a:avLst/>
            </a:prstGeom>
            <a:solidFill>
              <a:srgbClr val="00B0F0"/>
            </a:solidFill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包</a:t>
              </a:r>
            </a:p>
          </p:txBody>
        </p:sp>
        <p:sp>
          <p:nvSpPr>
            <p:cNvPr id="24" name="矩形 23">
              <a:extLst>
                <a:ext uri="{FF2B5EF4-FFF2-40B4-BE49-F238E27FC236}">
                  <a16:creationId xmlns:a16="http://schemas.microsoft.com/office/drawing/2014/main" id="{2B39E153-958F-4B22-B263-A750B967415D}"/>
                </a:ext>
              </a:extLst>
            </p:cNvPr>
            <p:cNvSpPr/>
            <p:nvPr/>
          </p:nvSpPr>
          <p:spPr>
            <a:xfrm>
              <a:off x="665513" y="5116473"/>
              <a:ext cx="635876" cy="769371"/>
            </a:xfrm>
            <a:prstGeom prst="rect">
              <a:avLst/>
            </a:prstGeom>
            <a:solidFill>
              <a:srgbClr val="FFC000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牌</a:t>
              </a:r>
            </a:p>
          </p:txBody>
        </p:sp>
        <p:sp>
          <p:nvSpPr>
            <p:cNvPr id="25" name="文字方塊 24">
              <a:extLst>
                <a:ext uri="{FF2B5EF4-FFF2-40B4-BE49-F238E27FC236}">
                  <a16:creationId xmlns:a16="http://schemas.microsoft.com/office/drawing/2014/main" id="{F926DB95-1EA0-451E-A602-DE65C2E345A7}"/>
                </a:ext>
              </a:extLst>
            </p:cNvPr>
            <p:cNvSpPr txBox="1"/>
            <p:nvPr/>
          </p:nvSpPr>
          <p:spPr>
            <a:xfrm>
              <a:off x="1301389" y="5107703"/>
              <a:ext cx="22109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4000" dirty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$1000</a:t>
              </a:r>
              <a:r>
                <a:rPr lang="zh-TW" altLang="en-US" sz="4000" dirty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元</a:t>
              </a:r>
            </a:p>
          </p:txBody>
        </p:sp>
      </p:grp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8000AA7B-0E99-4588-8D5D-AD878C0CD2DE}"/>
              </a:ext>
            </a:extLst>
          </p:cNvPr>
          <p:cNvSpPr txBox="1"/>
          <p:nvPr/>
        </p:nvSpPr>
        <p:spPr>
          <a:xfrm>
            <a:off x="1795761" y="5860953"/>
            <a:ext cx="6774039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dist"/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可以自己選號碼或讓電腦選號碼</a:t>
            </a: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FFF86868-FFBB-48F7-8197-7418289378A1}"/>
              </a:ext>
            </a:extLst>
          </p:cNvPr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55633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50</Words>
  <Application>Microsoft Office PowerPoint</Application>
  <PresentationFormat>A4 紙張 (210x297 公釐)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微軟正黑體</vt:lpstr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Sugar Wu</dc:creator>
  <cp:lastModifiedBy>Sugar Wu</cp:lastModifiedBy>
  <cp:revision>5</cp:revision>
  <dcterms:created xsi:type="dcterms:W3CDTF">2020-04-27T08:45:43Z</dcterms:created>
  <dcterms:modified xsi:type="dcterms:W3CDTF">2024-02-09T16:31:50Z</dcterms:modified>
</cp:coreProperties>
</file>